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6" r:id="rId3"/>
    <p:sldId id="258" r:id="rId4"/>
    <p:sldId id="263" r:id="rId5"/>
    <p:sldId id="264" r:id="rId6"/>
    <p:sldId id="262" r:id="rId7"/>
    <p:sldId id="260" r:id="rId8"/>
    <p:sldId id="261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E5B27"/>
    <a:srgbClr val="A64A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6DD5C-4A85-8740-B28B-94808BE71A6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C5F4-C433-964C-83DB-85A0EB9722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FCaOMzHRY" TargetMode="External"/><Relationship Id="rId4" Type="http://schemas.openxmlformats.org/officeDocument/2006/relationships/hyperlink" Target="https://www.youtube.com/watch?v=n0Qk2bNOGT4" TargetMode="External"/><Relationship Id="rId5" Type="http://schemas.openxmlformats.org/officeDocument/2006/relationships/hyperlink" Target="https://www.youtube.com/watch?v=UKZs8vV8La0" TargetMode="External"/><Relationship Id="rId6" Type="http://schemas.openxmlformats.org/officeDocument/2006/relationships/hyperlink" Target="https://www.youtube.com/watch?v=tOkQJmCPDAQ" TargetMode="External"/><Relationship Id="rId7" Type="http://schemas.openxmlformats.org/officeDocument/2006/relationships/hyperlink" Target="https://www.youtube.com/watch?v=3jWvEK9hVII" TargetMode="External"/><Relationship Id="rId8" Type="http://schemas.openxmlformats.org/officeDocument/2006/relationships/hyperlink" Target="https://www.youtube.com/watch?v=rNaxAdYtUU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0"/>
            <a:ext cx="5562600" cy="16002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And there came a voice to him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“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Rise, Peter;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kill and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eat.”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9100" y="3962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Acts 10:13, English Standard Bible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 n Pin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7595"/>
            <a:ext cx="9144000" cy="74331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b b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565" y="0"/>
            <a:ext cx="98231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ldSqu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23934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</a:rPr>
              <a:t>Some Great Video Links</a:t>
            </a:r>
            <a:endParaRPr lang="en-US" dirty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</a:rPr>
              <a:t>Small Water Decoying-The Grind:</a:t>
            </a:r>
          </a:p>
          <a:p>
            <a:pPr>
              <a:buNone/>
            </a:pPr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  <a:hlinkClick r:id="rId3"/>
              </a:rPr>
              <a:t>https://www.youtube.com/watch?v=tMFCaOMzHRY</a:t>
            </a:r>
            <a:endParaRPr lang="en-US" sz="1647" dirty="0" smtClean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  <a:p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</a:rPr>
              <a:t>Duck Commander intro:</a:t>
            </a:r>
          </a:p>
          <a:p>
            <a:pPr>
              <a:buNone/>
            </a:pPr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  <a:hlinkClick r:id="rId4"/>
              </a:rPr>
              <a:t>https://www.youtube.com/watch?v=n0Qk2bNOGT4</a:t>
            </a:r>
            <a:endParaRPr lang="en-US" sz="1647" dirty="0" smtClean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  <a:p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</a:rPr>
              <a:t>For a few Ducks More: (2min)</a:t>
            </a:r>
          </a:p>
          <a:p>
            <a:pPr>
              <a:buNone/>
            </a:pPr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  <a:hlinkClick r:id="rId5"/>
              </a:rPr>
              <a:t>https://www.youtube.com/watch?v=UKZs8vV8La0</a:t>
            </a:r>
            <a:endParaRPr lang="en-US" sz="1647" dirty="0" smtClean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  <a:p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</a:rPr>
              <a:t>Oregon Cacklers Team </a:t>
            </a:r>
            <a:r>
              <a:rPr lang="en-US" sz="1647" dirty="0" err="1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</a:rPr>
              <a:t>Deadfowl</a:t>
            </a:r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</a:rPr>
              <a:t>:</a:t>
            </a:r>
          </a:p>
          <a:p>
            <a:pPr>
              <a:buNone/>
            </a:pPr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  <a:hlinkClick r:id="rId6"/>
              </a:rPr>
              <a:t>https://www.youtube.com/watch?v=tOkQJmCPDAQ</a:t>
            </a:r>
            <a:endParaRPr lang="en-US" sz="1647" dirty="0" smtClean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  <a:p>
            <a:pPr>
              <a:buNone/>
            </a:pPr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</a:rPr>
              <a:t>Awesome goose shooting – WARNING Language - Turn OFF THE SOUND!</a:t>
            </a:r>
          </a:p>
          <a:p>
            <a:pPr>
              <a:buNone/>
            </a:pPr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  <a:hlinkClick r:id="rId7"/>
              </a:rPr>
              <a:t>https://www.youtube.com/watch?v=3jWvEK9hVII</a:t>
            </a:r>
            <a:endParaRPr lang="en-US" sz="1647" dirty="0" smtClean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  <a:p>
            <a:pPr>
              <a:buNone/>
            </a:pPr>
            <a:endParaRPr lang="en-US" sz="1647" dirty="0" smtClean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  <a:p>
            <a:pPr>
              <a:buNone/>
            </a:pPr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</a:rPr>
              <a:t>One of my first hunting videos…</a:t>
            </a:r>
          </a:p>
          <a:p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</a:rPr>
              <a:t>Ty and Doug Woodall Shoot ducks in Eastern WA:</a:t>
            </a:r>
          </a:p>
          <a:p>
            <a:pPr>
              <a:buNone/>
            </a:pPr>
            <a:r>
              <a:rPr lang="en-US" sz="1647" dirty="0" smtClean="0">
                <a:solidFill>
                  <a:schemeClr val="bg2"/>
                </a:solidFill>
                <a:effectLst>
                  <a:glow rad="101600">
                    <a:schemeClr val="accent5">
                      <a:lumMod val="50000"/>
                      <a:alpha val="75000"/>
                    </a:schemeClr>
                  </a:glow>
                </a:effectLst>
                <a:hlinkClick r:id="rId8"/>
              </a:rPr>
              <a:t>https://www.youtube.com/watch?v=rNaxAdYtUUU</a:t>
            </a:r>
            <a:endParaRPr lang="en-US" sz="1647" dirty="0" smtClean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  <a:p>
            <a:pPr>
              <a:buNone/>
            </a:pPr>
            <a:endParaRPr lang="en-US" sz="1647" dirty="0" smtClean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  <a:p>
            <a:pPr>
              <a:buNone/>
            </a:pPr>
            <a:endParaRPr lang="en-US" dirty="0" smtClean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  <a:p>
            <a:pPr>
              <a:buNone/>
            </a:pPr>
            <a:endParaRPr lang="en-US" dirty="0">
              <a:solidFill>
                <a:schemeClr val="bg2"/>
              </a:solidFill>
              <a:effectLst>
                <a:glow rad="101600">
                  <a:schemeClr val="accent5">
                    <a:lumMod val="50000"/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cksUnlim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Rockwell Extra Bold"/>
              </a:rPr>
              <a:t>Life as a “Fowler”</a:t>
            </a:r>
            <a:endParaRPr lang="en-US" dirty="0">
              <a:latin typeface="Rockwell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od_day_ducks_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2565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/>
                  </a:glow>
                </a:effectLst>
              </a:rPr>
              <a:t>A Background in </a:t>
            </a:r>
            <a:r>
              <a:rPr lang="en-US" dirty="0" err="1" smtClean="0">
                <a:effectLst>
                  <a:glow rad="101600">
                    <a:schemeClr val="bg1"/>
                  </a:glow>
                </a:effectLst>
              </a:rPr>
              <a:t>Waterfowling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417638"/>
            <a:ext cx="9144000" cy="4221162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Dad was a hunter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 me shooting as a boy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duck call got me hooked on Hunting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“Take your boy hunting and you won’t have to go hunting for your boy…”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_2009_05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2"/>
                  </a:glow>
                </a:effectLst>
              </a:rPr>
              <a:t>A Duck Dynasty!</a:t>
            </a:r>
            <a:endParaRPr lang="en-US" dirty="0">
              <a:effectLst>
                <a:glow rad="101600">
                  <a:schemeClr val="bg2"/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9144000" cy="3276600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8229600" cy="3200400"/>
          </a:xfrm>
        </p:spPr>
        <p:txBody>
          <a:bodyPr/>
          <a:lstStyle/>
          <a:p>
            <a:r>
              <a:rPr lang="en-US" dirty="0" smtClean="0"/>
              <a:t>The History, Egyptians!</a:t>
            </a:r>
          </a:p>
          <a:p>
            <a:r>
              <a:rPr lang="en-US" dirty="0" smtClean="0"/>
              <a:t>Early Market Gunning in America</a:t>
            </a:r>
          </a:p>
          <a:p>
            <a:r>
              <a:rPr lang="en-US" dirty="0" smtClean="0"/>
              <a:t>Duck Attributes</a:t>
            </a:r>
          </a:p>
          <a:p>
            <a:pPr lvl="1"/>
            <a:r>
              <a:rPr lang="en-US" dirty="0" smtClean="0"/>
              <a:t>Amazing Aviators &amp; Navigators</a:t>
            </a:r>
          </a:p>
          <a:p>
            <a:pPr lvl="1"/>
            <a:r>
              <a:rPr lang="en-US" dirty="0" smtClean="0"/>
              <a:t>Puddle Ducks, Diving Ducks, </a:t>
            </a:r>
            <a:r>
              <a:rPr lang="en-US" dirty="0" smtClean="0"/>
              <a:t>Tree Ducks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_2009_05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n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155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Why I Enjoy </a:t>
            </a:r>
            <a:r>
              <a:rPr lang="en-US" dirty="0" err="1" smtClean="0"/>
              <a:t>Waterfowling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2"/>
                  </a:glow>
                </a:effectLst>
              </a:rPr>
              <a:t>Used to be the hunt</a:t>
            </a:r>
          </a:p>
          <a:p>
            <a:r>
              <a:rPr lang="en-US" dirty="0" smtClean="0">
                <a:effectLst>
                  <a:glow rad="101600">
                    <a:schemeClr val="bg2"/>
                  </a:glow>
                </a:effectLst>
              </a:rPr>
              <a:t>Now the great friendships</a:t>
            </a:r>
          </a:p>
          <a:p>
            <a:r>
              <a:rPr lang="en-US" dirty="0" smtClean="0">
                <a:effectLst>
                  <a:glow rad="101600">
                    <a:schemeClr val="bg2"/>
                  </a:glow>
                </a:effectLst>
              </a:rPr>
              <a:t>I am amazed at God’s incredible Creation!</a:t>
            </a:r>
          </a:p>
          <a:p>
            <a:r>
              <a:rPr lang="en-US" dirty="0" smtClean="0">
                <a:effectLst>
                  <a:glow rad="101600">
                    <a:schemeClr val="bg2"/>
                  </a:glow>
                </a:effectLst>
              </a:rPr>
              <a:t>The Duck, Aviator, Navigator, Worthy Quarry</a:t>
            </a:r>
          </a:p>
          <a:p>
            <a:r>
              <a:rPr lang="en-US" dirty="0" smtClean="0">
                <a:effectLst>
                  <a:glow rad="101600">
                    <a:schemeClr val="bg2"/>
                  </a:glow>
                </a:effectLst>
              </a:rPr>
              <a:t>Calling ducks into close range</a:t>
            </a:r>
          </a:p>
          <a:p>
            <a:r>
              <a:rPr lang="en-US" dirty="0" smtClean="0">
                <a:effectLst>
                  <a:glow rad="101600">
                    <a:schemeClr val="bg2"/>
                  </a:glow>
                </a:effectLst>
              </a:rPr>
              <a:t>The beauty</a:t>
            </a:r>
          </a:p>
          <a:p>
            <a:r>
              <a:rPr lang="en-US" dirty="0" smtClean="0">
                <a:effectLst>
                  <a:glow rad="101600">
                    <a:schemeClr val="bg2"/>
                  </a:glow>
                </a:effectLst>
              </a:rPr>
              <a:t>The “Shot”…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rleq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918972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E5B27"/>
                </a:solidFill>
              </a:rPr>
              <a:t>Different Types of Duck Hunting</a:t>
            </a:r>
            <a:endParaRPr lang="en-US" dirty="0">
              <a:solidFill>
                <a:srgbClr val="CE5B27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Jump shooting</a:t>
            </a:r>
          </a:p>
          <a:p>
            <a:r>
              <a:rPr lang="en-US" dirty="0" smtClean="0">
                <a:solidFill>
                  <a:schemeClr val="bg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Decoying</a:t>
            </a:r>
          </a:p>
          <a:p>
            <a:r>
              <a:rPr lang="en-US" dirty="0" smtClean="0">
                <a:solidFill>
                  <a:schemeClr val="bg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Pass Shooting</a:t>
            </a:r>
          </a:p>
          <a:p>
            <a:endParaRPr lang="en-US" dirty="0">
              <a:solidFill>
                <a:schemeClr val="bg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361188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Aahhhh</a:t>
            </a:r>
            <a:r>
              <a:rPr lang="en-US" dirty="0" smtClean="0"/>
              <a:t>….The Gear…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Waders, chest or hip</a:t>
            </a:r>
          </a:p>
          <a:p>
            <a:r>
              <a:rPr lang="en-US" dirty="0" smtClean="0"/>
              <a:t>Coats, Hats, Sweaters, </a:t>
            </a:r>
            <a:r>
              <a:rPr lang="en-US" dirty="0" err="1" smtClean="0"/>
              <a:t>UnderArmor</a:t>
            </a:r>
            <a:r>
              <a:rPr lang="en-US" dirty="0" smtClean="0"/>
              <a:t>, Gloves</a:t>
            </a:r>
          </a:p>
          <a:p>
            <a:r>
              <a:rPr lang="en-US" dirty="0" smtClean="0"/>
              <a:t>GUNS &amp; AMMO!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b n M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8790" cy="7239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Getting the Kids Involved!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306</Words>
  <Application>Microsoft Macintosh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Life as a “Fowler”</vt:lpstr>
      <vt:lpstr>A Background in Waterfowling…</vt:lpstr>
      <vt:lpstr>A Duck Dynasty!</vt:lpstr>
      <vt:lpstr>Slide 5</vt:lpstr>
      <vt:lpstr>Why I Enjoy Waterfowling</vt:lpstr>
      <vt:lpstr>Different Types of Duck Hunting</vt:lpstr>
      <vt:lpstr>Aahhhh….The Gear…</vt:lpstr>
      <vt:lpstr>Getting the Kids Involved!</vt:lpstr>
      <vt:lpstr>Slide 10</vt:lpstr>
      <vt:lpstr>Slide 11</vt:lpstr>
      <vt:lpstr>Some Great Video Links</vt:lpstr>
    </vt:vector>
  </TitlesOfParts>
  <Company>VisualStudio.tv,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Waterfowling”’‘</dc:title>
  <dc:creator>Office 2004 Test Drive User</dc:creator>
  <cp:lastModifiedBy>Office 2004 Test Drive User</cp:lastModifiedBy>
  <cp:revision>33</cp:revision>
  <dcterms:created xsi:type="dcterms:W3CDTF">2014-09-12T04:09:57Z</dcterms:created>
  <dcterms:modified xsi:type="dcterms:W3CDTF">2014-09-12T22:44:55Z</dcterms:modified>
</cp:coreProperties>
</file>